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notesMasterIdLst>
    <p:notesMasterId r:id="rId29"/>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33"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25-image-1.png>
</file>

<file path=ppt/media/Slide-26-image-1.png>
</file>

<file path=ppt/media/Slide-27-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talk about changing how we do releases. Moving away from release-please to something more explicit with unified versioning. First, where are we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are simple. Cherry-pick the commit to the release branch. Run the hotfix command, bumps patch. Publish. Done.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Actual commands. Bump version with just bump-minor-version or bump-major-version. Updates all 5 places, regenerates CHANGELOG.md. One command, atomic.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Create release branch tags current commit on main, makes the branch from that tag. Can add a suffix like beta if you want. Branch name has major.minor with x for patch.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creates the GitHub release with artifacts. Pulls version from current branch, makes the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Find the commit from main you want. Run just hotfix with the SHA, cherry-picks it and bumps patch.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command has dry run mode. See what happens without changing anything. Good for checking before you run it for real.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Changelog's still automated. Using git-cliff instead of release-please's thing. Looks at conventional commits, generates during version bump. Never touch CHANGELOG.md yourself.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Validation feature. Generate executables.json with SHA256 hashes of all release binaries. Has suite version and hash for each executable. Just run generate-hashes.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Explorer has a validation widget. Pick executables.json, pick your binaries directory, validates everything. Table shows PASS/FAIL/MISSING/ERROR for each one, expected vs actual hashes. Color-coded so you can scan it quick.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Build binaries from tagged commit, generate executables.json, validate with explorer widget. Confirms what you're shipping matches what you think you're shipping.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use release-please for everything right now. Push to main, it looks at commits, opens a PR. Merge that, you get a prerelease with -beta. That kicks off a workflow that creates the release branch and bumps it to stable. Hotfixes work by pushing to release branches and it always bumps patch. The automation's been good, but we've outgrown it in some ways.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gets built. Embedded firmware for lift and cabinet screens - RP2040 microcontrollers. Multiple formats: firmware in hex and uf2, bootloader stages 3 and 4 in both, and merged hex with everything combined.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 a release, workflow builds firmware artifacts, uploads to GitHub Actions, attaches all the hex and uf2 files to the release. Download the release and you get everything.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Greengrass components are Rust binaries for IoT edge devices. Cross-compiled for ARM. Main ones: controls-bridge manages the control system, batch-telemetry-uploader sends telemetry, makeline-ui for the interface, orderitem-uploader, and all the control system stuff.</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 a release or push to release branches, kicks off deployment. Compiles Rust binaries for ARM, deploys to AWS IoT Greengrass. Hits dev, staging, prod. Version from package.json so we know what's where.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thing: all the existing CI still works. Publishing on release branches still triggers firmware builds, Greengrass compilation and deployment, artifact uploads. Not breaking anything, just changing how we make and manage releases.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differences. Old way: independent versions per workspace. New: single version. Old: release-please does everything. New: explicit control with makeline-release. Switching from release-please's changelog to git-cliff. Both need conventional commits though, so devs don't change anything there.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get? Keep the good stuff: automated changelogs, conventional commits, separate main and release workflows. Add new stuff: unified versioning across everything, explicit control over releases, simpler hotfixes, tags on main that mark releases. Automation where it helps, control where we need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Version lives in package.json mostly, but each workspace does its own thing. Package.json is 1.25.0-beta, controls apps are at 0.1.0, firmware's 0.1.0, explorer's 1.0.0. Changelog gets generated from conventional commits automatically.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problem is you can't tell what goes with what. Someone asks "what firmware version works with controls 0.1.0?" and we can't give a straight answer. No single version that tells you the state of everything at once.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does have things we want to keep. Not manually editing changelogs and versions is huge. Conventional commits keep things consistent. Separate workflows for main and release branches makes sense. Keep all that, fix the versioning mess.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approach is simple: one version for everything. Package.json, all the Cargo.toml files, firmware, explorer - same version. Say "version 1.26.0" and you know exactly what you're getting for every component.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Big change is releases become explicit instead of automatic. Tag commits on main, that's a release. Release branches come from those tagged commits. You can trace any release back to the exact commit on main. We decide version bumps instead of letting release-please figure it out.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 makeline-release to handle this. Rust tool that updates versions, generates changelogs, creates tags and branches. Wrapped it in Just commands so you just run stuff like bump-minor-version, create-release-branch.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workflow goes like this. Run a bump command, updates all 5 version spots and regenerates the changelog. Commits it. Tag that commit. Create a release branch from the tag. Publish to GitHub. Each step you control.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Slide-25-image-1.png"/><Relationship Id="rId2" Type="http://schemas.openxmlformats.org/officeDocument/2006/relationships/slideLayout" Target="../slideLayouts/slideLayout1.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Slide-26-image-1.png"/><Relationship Id="rId2" Type="http://schemas.openxmlformats.org/officeDocument/2006/relationships/slideLayout" Target="../slideLayouts/slideLayout1.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image" Target="../media/Slide-27-image-1.png"/><Relationship Id="rId2" Type="http://schemas.openxmlformats.org/officeDocument/2006/relationships/slideLayout" Target="../slideLayouts/slideLayout1.xml"/><Relationship Id="rId3"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27</Slides>
  <Notes>27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27</vt:i4>
      </vt:variant>
    </vt:vector>
  </HeadingPairs>
  <TitlesOfParts>
    <vt:vector size="30"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2025-10-19T22:33:03Z</dcterms:created>
  <dcterms:modified xsi:type="dcterms:W3CDTF">2025-10-19T22:33:03Z</dcterms:modified>
</cp:coreProperties>
</file>